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7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9" r:id="rId78"/>
    <p:sldId id="340" r:id="rId79"/>
    <p:sldId id="341" r:id="rId80"/>
    <p:sldId id="342" r:id="rId81"/>
    <p:sldId id="343" r:id="rId82"/>
    <p:sldId id="344" r:id="rId83"/>
    <p:sldId id="345" r:id="rId84"/>
    <p:sldId id="346" r:id="rId85"/>
    <p:sldId id="347" r:id="rId86"/>
    <p:sldId id="348" r:id="rId87"/>
    <p:sldId id="349" r:id="rId88"/>
    <p:sldId id="350" r:id="rId89"/>
    <p:sldId id="351" r:id="rId90"/>
    <p:sldId id="352" r:id="rId91"/>
    <p:sldId id="353" r:id="rId92"/>
    <p:sldId id="354" r:id="rId93"/>
    <p:sldId id="355" r:id="rId94"/>
    <p:sldId id="356" r:id="rId95"/>
    <p:sldId id="357" r:id="rId9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2" autoAdjust="0"/>
  </p:normalViewPr>
  <p:slideViewPr>
    <p:cSldViewPr>
      <p:cViewPr varScale="1">
        <p:scale>
          <a:sx n="61" d="100"/>
          <a:sy n="61" d="100"/>
        </p:scale>
        <p:origin x="90" y="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鞋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lán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红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hóng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白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bái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都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  <a:ea typeface="SimSun" pitchFamily="2" charset="-122"/>
              </a:rPr>
              <a:t>dōu</a:t>
            </a:r>
            <a:r>
              <a:rPr lang="en-US" altLang="ko-KR" sz="15000" dirty="0">
                <a:latin typeface="SimSun" pitchFamily="2" charset="-122"/>
                <a:ea typeface="SimSun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白色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báisè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本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  <a:ea typeface="SimSun" pitchFamily="2" charset="-122"/>
              </a:rPr>
              <a:t>xié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běn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书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shū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顶</a:t>
            </a:r>
            <a:r>
              <a:rPr lang="ko-KR" altLang="en-US" sz="20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dǐng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帽子</a:t>
            </a:r>
            <a:endParaRPr lang="en-US" altLang="ko-KR" sz="26000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màozi</a:t>
            </a:r>
            <a:endParaRPr lang="en-US" altLang="ko-KR" sz="20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9600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020951" y="10089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两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liǎng</a:t>
            </a:r>
            <a:r>
              <a:rPr lang="en-US" altLang="ko-KR" sz="20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 </a:t>
            </a:r>
            <a:endParaRPr lang="en-US" altLang="ko-KR" sz="9600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条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179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颜色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tiáo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裤子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kùzi</a:t>
            </a:r>
            <a:r>
              <a:rPr lang="en-US" altLang="ko-KR" sz="21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 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緑</a:t>
            </a:r>
            <a:endParaRPr lang="en-US" altLang="ko-KR" sz="26000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lǜ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粉红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fěnhóng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黑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hēi</a:t>
            </a:r>
            <a:endParaRPr lang="en-US" altLang="ko-KR" sz="21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旗袍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atin typeface="sasung" pitchFamily="2" charset="0"/>
                <a:ea typeface="SimSun" pitchFamily="2" charset="-122"/>
              </a:rPr>
              <a:t>yánsè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qípáo</a:t>
            </a:r>
            <a:endParaRPr lang="en-US" altLang="ko-KR" sz="21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多少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duōshao</a:t>
            </a:r>
            <a:endParaRPr lang="en-US" altLang="ko-KR" sz="14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钱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qián</a:t>
            </a:r>
            <a:endParaRPr lang="en-US" altLang="ko-KR" sz="22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百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bǎi</a:t>
            </a:r>
            <a:endParaRPr lang="en-US" altLang="ko-KR" sz="21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块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kuài</a:t>
            </a:r>
            <a:endParaRPr lang="en-US" altLang="ko-KR" sz="22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贵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服务员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guì</a:t>
            </a:r>
            <a:endParaRPr lang="en-US" altLang="ko-KR" sz="21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便宜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piányi</a:t>
            </a:r>
            <a:endParaRPr lang="en-US" altLang="ko-KR" sz="21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行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xíng</a:t>
            </a:r>
            <a:endParaRPr lang="en-US" altLang="ko-KR" sz="21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次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cì</a:t>
            </a:r>
            <a:endParaRPr lang="en-US" altLang="ko-KR" sz="22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再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zài</a:t>
            </a:r>
            <a:endParaRPr lang="en-US" altLang="ko-KR" sz="21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书包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200" dirty="0" err="1">
                <a:latin typeface="sasung" pitchFamily="2" charset="0"/>
                <a:ea typeface="SimSun" pitchFamily="2" charset="-122"/>
              </a:rPr>
              <a:t>fúwùyuán</a:t>
            </a:r>
            <a:endParaRPr lang="ko-KR" altLang="en-US" sz="132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shūbāo</a:t>
            </a:r>
            <a:endParaRPr lang="en-US" altLang="ko-KR" sz="16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手机</a:t>
            </a:r>
            <a:endParaRPr lang="en-US" altLang="ko-KR" sz="26000" i="1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shǒujī</a:t>
            </a:r>
            <a:endParaRPr lang="en-US" altLang="ko-KR" sz="20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千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qiān</a:t>
            </a:r>
            <a:endParaRPr lang="en-US" altLang="ko-KR" sz="21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面包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miànbāo</a:t>
            </a:r>
            <a:endParaRPr lang="en-US" altLang="ko-KR" sz="14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可以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kěyǐ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袜子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黄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wàzi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张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zhāng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票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piào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零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10089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líng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0518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好看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32831614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hǎokàn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8696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打折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255187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  <a:ea typeface="SimSun" pitchFamily="2" charset="-122"/>
              </a:rPr>
              <a:t>huáng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6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dǎzhé</a:t>
            </a:r>
            <a:r>
              <a:rPr lang="en-US" altLang="ko-KR" sz="15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 </a:t>
            </a:r>
            <a:endParaRPr lang="ko-KR" altLang="en-US" sz="15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03265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送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18722631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sòng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702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全部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81250350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quánbù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35875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机会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78660831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jīhuì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48063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可爱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56801538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kě'ài</a:t>
            </a:r>
            <a:endParaRPr lang="ko-KR" altLang="en-US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7269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适合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426561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蓝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shìhé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1715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试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409687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shì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3784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一下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43162128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yíxià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16831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요소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</TotalTime>
  <Words>116</Words>
  <Application>Microsoft Office PowerPoint</Application>
  <PresentationFormat>화면 슬라이드 쇼(4:3)</PresentationFormat>
  <Paragraphs>94</Paragraphs>
  <Slides>94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94</vt:i4>
      </vt:variant>
    </vt:vector>
  </HeadingPairs>
  <TitlesOfParts>
    <vt:vector size="101" baseType="lpstr">
      <vt:lpstr>sasung</vt:lpstr>
      <vt:lpstr>SimSun</vt:lpstr>
      <vt:lpstr>SimSun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343</cp:revision>
  <dcterms:created xsi:type="dcterms:W3CDTF">2017-07-04T02:57:39Z</dcterms:created>
  <dcterms:modified xsi:type="dcterms:W3CDTF">2022-01-25T02:11:46Z</dcterms:modified>
</cp:coreProperties>
</file>